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8"/>
  </p:notesMasterIdLst>
  <p:sldIdLst>
    <p:sldId id="969" r:id="rId3"/>
    <p:sldId id="1226" r:id="rId4"/>
    <p:sldId id="1363" r:id="rId5"/>
    <p:sldId id="1105" r:id="rId6"/>
    <p:sldId id="1366" r:id="rId7"/>
    <p:sldId id="1112" r:id="rId8"/>
    <p:sldId id="1370" r:id="rId9"/>
    <p:sldId id="1351" r:id="rId10"/>
    <p:sldId id="1227" r:id="rId11"/>
    <p:sldId id="1368" r:id="rId12"/>
    <p:sldId id="1365" r:id="rId13"/>
    <p:sldId id="1367" r:id="rId14"/>
    <p:sldId id="1369" r:id="rId15"/>
    <p:sldId id="1127" r:id="rId16"/>
    <p:sldId id="1354" r:id="rId17"/>
    <p:sldId id="1371" r:id="rId18"/>
    <p:sldId id="1372" r:id="rId19"/>
    <p:sldId id="1360" r:id="rId20"/>
    <p:sldId id="1373" r:id="rId21"/>
    <p:sldId id="1352" r:id="rId22"/>
    <p:sldId id="1374" r:id="rId23"/>
    <p:sldId id="1228" r:id="rId24"/>
    <p:sldId id="1375" r:id="rId25"/>
    <p:sldId id="1144" r:id="rId26"/>
    <p:sldId id="113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75B6B4-6661-4C99-91CB-E1CE9AB5936C}" v="11" dt="2021-11-06T01:44:12.8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C575B6B4-6661-4C99-91CB-E1CE9AB5936C}"/>
    <pc:docChg chg="undo custSel addSld delSld modSld">
      <pc:chgData name="Chunping Xu" userId="a5962ba47313b1f5" providerId="LiveId" clId="{C575B6B4-6661-4C99-91CB-E1CE9AB5936C}" dt="2021-11-11T22:29:30.401" v="47" actId="20577"/>
      <pc:docMkLst>
        <pc:docMk/>
      </pc:docMkLst>
      <pc:sldChg chg="add setBg modAnim">
        <pc:chgData name="Chunping Xu" userId="a5962ba47313b1f5" providerId="LiveId" clId="{C575B6B4-6661-4C99-91CB-E1CE9AB5936C}" dt="2021-11-06T00:34:35.300" v="19"/>
        <pc:sldMkLst>
          <pc:docMk/>
          <pc:sldMk cId="0" sldId="262"/>
        </pc:sldMkLst>
      </pc:sldChg>
      <pc:sldChg chg="modSp">
        <pc:chgData name="Chunping Xu" userId="a5962ba47313b1f5" providerId="LiveId" clId="{C575B6B4-6661-4C99-91CB-E1CE9AB5936C}" dt="2021-11-05T23:04:09.592" v="10" actId="1076"/>
        <pc:sldMkLst>
          <pc:docMk/>
          <pc:sldMk cId="0" sldId="282"/>
        </pc:sldMkLst>
        <pc:spChg chg="mod">
          <ac:chgData name="Chunping Xu" userId="a5962ba47313b1f5" providerId="LiveId" clId="{C575B6B4-6661-4C99-91CB-E1CE9AB5936C}" dt="2021-11-05T23:04:09.592" v="10" actId="1076"/>
          <ac:spMkLst>
            <pc:docMk/>
            <pc:sldMk cId="0" sldId="282"/>
            <ac:spMk id="30764" creationId="{61A03987-4BE7-4499-90F1-AE142024FC6B}"/>
          </ac:spMkLst>
        </pc:spChg>
      </pc:sldChg>
      <pc:sldChg chg="modSp mod">
        <pc:chgData name="Chunping Xu" userId="a5962ba47313b1f5" providerId="LiveId" clId="{C575B6B4-6661-4C99-91CB-E1CE9AB5936C}" dt="2021-11-11T22:29:30.401" v="47" actId="20577"/>
        <pc:sldMkLst>
          <pc:docMk/>
          <pc:sldMk cId="3941184548" sldId="969"/>
        </pc:sldMkLst>
        <pc:spChg chg="mod">
          <ac:chgData name="Chunping Xu" userId="a5962ba47313b1f5" providerId="LiveId" clId="{C575B6B4-6661-4C99-91CB-E1CE9AB5936C}" dt="2021-11-11T22:29:30.401" v="47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575B6B4-6661-4C99-91CB-E1CE9AB5936C}" dt="2021-11-06T01:13:59.536" v="30"/>
        <pc:sldMkLst>
          <pc:docMk/>
          <pc:sldMk cId="829457335" sldId="1105"/>
        </pc:sldMkLst>
        <pc:spChg chg="mod">
          <ac:chgData name="Chunping Xu" userId="a5962ba47313b1f5" providerId="LiveId" clId="{C575B6B4-6661-4C99-91CB-E1CE9AB5936C}" dt="2021-11-06T01:12:09.576" v="29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6T01:14:08.361" v="31" actId="207"/>
        <pc:sldMkLst>
          <pc:docMk/>
          <pc:sldMk cId="2525696250" sldId="1106"/>
        </pc:sldMkLst>
        <pc:spChg chg="mod">
          <ac:chgData name="Chunping Xu" userId="a5962ba47313b1f5" providerId="LiveId" clId="{C575B6B4-6661-4C99-91CB-E1CE9AB5936C}" dt="2021-11-06T01:14:08.361" v="31" actId="207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69733650" sldId="112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895255404" sldId="11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757391362" sldId="1131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994419938" sldId="1132"/>
        </pc:sldMkLst>
      </pc:sldChg>
      <pc:sldChg chg="modSp mod">
        <pc:chgData name="Chunping Xu" userId="a5962ba47313b1f5" providerId="LiveId" clId="{C575B6B4-6661-4C99-91CB-E1CE9AB5936C}" dt="2021-11-05T23:08:14.294" v="16"/>
        <pc:sldMkLst>
          <pc:docMk/>
          <pc:sldMk cId="1463876300" sldId="1133"/>
        </pc:sldMkLst>
        <pc:spChg chg="mod">
          <ac:chgData name="Chunping Xu" userId="a5962ba47313b1f5" providerId="LiveId" clId="{C575B6B4-6661-4C99-91CB-E1CE9AB5936C}" dt="2021-11-05T23:08:14.294" v="16"/>
          <ac:spMkLst>
            <pc:docMk/>
            <pc:sldMk cId="1463876300" sldId="1133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27517099" sldId="113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379171661" sldId="1139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3254918424" sldId="114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802548021" sldId="1141"/>
        </pc:sldMkLst>
      </pc:sldChg>
      <pc:sldChg chg="modSp">
        <pc:chgData name="Chunping Xu" userId="a5962ba47313b1f5" providerId="LiveId" clId="{C575B6B4-6661-4C99-91CB-E1CE9AB5936C}" dt="2021-11-06T01:44:12.863" v="38" actId="20577"/>
        <pc:sldMkLst>
          <pc:docMk/>
          <pc:sldMk cId="2581471721" sldId="1142"/>
        </pc:sldMkLst>
        <pc:spChg chg="mod">
          <ac:chgData name="Chunping Xu" userId="a5962ba47313b1f5" providerId="LiveId" clId="{C575B6B4-6661-4C99-91CB-E1CE9AB5936C}" dt="2021-11-06T01:44:12.863" v="38" actId="20577"/>
          <ac:spMkLst>
            <pc:docMk/>
            <pc:sldMk cId="2581471721" sldId="1142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4031189643" sldId="1143"/>
        </pc:sldMkLst>
      </pc:sldChg>
      <pc:sldChg chg="modSp mod">
        <pc:chgData name="Chunping Xu" userId="a5962ba47313b1f5" providerId="LiveId" clId="{C575B6B4-6661-4C99-91CB-E1CE9AB5936C}" dt="2021-11-05T22:12:31.322" v="6" actId="20577"/>
        <pc:sldMkLst>
          <pc:docMk/>
          <pc:sldMk cId="713607389" sldId="1144"/>
        </pc:sldMkLst>
        <pc:spChg chg="mod">
          <ac:chgData name="Chunping Xu" userId="a5962ba47313b1f5" providerId="LiveId" clId="{C575B6B4-6661-4C99-91CB-E1CE9AB5936C}" dt="2021-11-05T22:12:31.322" v="6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5T22:13:44.014" v="9" actId="20577"/>
        <pc:sldMkLst>
          <pc:docMk/>
          <pc:sldMk cId="4089754007" sldId="1226"/>
        </pc:sldMkLst>
        <pc:spChg chg="mod">
          <ac:chgData name="Chunping Xu" userId="a5962ba47313b1f5" providerId="LiveId" clId="{C575B6B4-6661-4C99-91CB-E1CE9AB5936C}" dt="2021-11-05T22:13:44.014" v="9" actId="20577"/>
          <ac:spMkLst>
            <pc:docMk/>
            <pc:sldMk cId="4089754007" sldId="1226"/>
            <ac:spMk id="8" creationId="{E0EB5CBB-CE52-4FEF-9EC8-BA01A1807AEF}"/>
          </ac:spMkLst>
        </pc:spChg>
      </pc:sldChg>
      <pc:sldChg chg="add del">
        <pc:chgData name="Chunping Xu" userId="a5962ba47313b1f5" providerId="LiveId" clId="{C575B6B4-6661-4C99-91CB-E1CE9AB5936C}" dt="2021-11-06T01:41:19.728" v="33"/>
        <pc:sldMkLst>
          <pc:docMk/>
          <pc:sldMk cId="1643336591" sldId="12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629905784" sldId="1230"/>
        </pc:sldMkLst>
      </pc:sldChg>
      <pc:sldChg chg="add">
        <pc:chgData name="Chunping Xu" userId="a5962ba47313b1f5" providerId="LiveId" clId="{C575B6B4-6661-4C99-91CB-E1CE9AB5936C}" dt="2021-11-06T01:41:19.738" v="34"/>
        <pc:sldMkLst>
          <pc:docMk/>
          <pc:sldMk cId="3871351652" sldId="1230"/>
        </pc:sldMkLst>
      </pc:sldChg>
      <pc:sldChg chg="new del">
        <pc:chgData name="Chunping Xu" userId="a5962ba47313b1f5" providerId="LiveId" clId="{C575B6B4-6661-4C99-91CB-E1CE9AB5936C}" dt="2021-11-06T00:35:57.290" v="20" actId="47"/>
        <pc:sldMkLst>
          <pc:docMk/>
          <pc:sldMk cId="4241925513" sldId="12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第一课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0" y="0"/>
            <a:ext cx="12191999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绪 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、写信人与收信人。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、写信的时间与目的。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《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希伯来书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》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大纲。</a:t>
            </a:r>
          </a:p>
        </p:txBody>
      </p:sp>
    </p:spTree>
    <p:extLst>
      <p:ext uri="{BB962C8B-B14F-4D97-AF65-F5344CB8AC3E}">
        <p14:creationId xmlns:p14="http://schemas.microsoft.com/office/powerpoint/2010/main" val="4089754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0" y="0"/>
            <a:ext cx="12191999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、写信人与收信人。</a:t>
            </a: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写信人线索：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）希腊文造诣甚高。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2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）熟悉旧约。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）称提摩太为弟兄。</a:t>
            </a: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46454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弟兄们，我略略写信给你们，望你们听我劝勉的话。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你们该知道，我们的兄弟提摩太已经释放了；他若快来，我必同他去见你们。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请你们问引导你们的诸位和众圣徒安。从意大利来的人也问你们安。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457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0" y="0"/>
            <a:ext cx="12191999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写信人是谁？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保罗？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亚波罗？（√）</a:t>
            </a: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收信人是谁？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初代教会中的希伯来裔的基督徒。</a:t>
            </a:r>
          </a:p>
        </p:txBody>
      </p:sp>
    </p:spTree>
    <p:extLst>
      <p:ext uri="{BB962C8B-B14F-4D97-AF65-F5344CB8AC3E}">
        <p14:creationId xmlns:p14="http://schemas.microsoft.com/office/powerpoint/2010/main" val="61867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、写信的时间与目的。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时间：约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AD68-70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。</a:t>
            </a: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目的：鼓励初代教会中的希伯来裔的基督徒，在面对逼迫有回到旧有信仰的危险下，认识基督并持守真道。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07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思考问题</a:t>
            </a: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：对我们今天生活平静、安逸的基督徒，有何作用？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764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334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五次的警告：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所以，我们当越发郑重所听见的道理，恐怕我们随流失去。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弟兄们，你们要谨慎，免得你们中间或有人存着不信的恶心，把永生上帝离弃了。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总要趁着还有今日，天天彼此相劝，免得你们中间有人被罪迷惑，心里就刚硬了。</a:t>
            </a:r>
          </a:p>
        </p:txBody>
      </p:sp>
    </p:spTree>
    <p:extLst>
      <p:ext uri="{BB962C8B-B14F-4D97-AF65-F5344CB8AC3E}">
        <p14:creationId xmlns:p14="http://schemas.microsoft.com/office/powerpoint/2010/main" val="1644102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论到那些已经蒙了光照、尝过天恩的滋味、又于圣灵有分，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并尝过上帝善道的滋味、觉悟来世权能的人，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若是离弃道理，就不能叫他们重新懊悔了。因为他们把上帝的儿子重钉十字架，明明地羞辱他。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因为我们得知真道以后，若故意犯罪，赎罪的祭就再没有了；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惟有战惧等候审判和那烧灭众敌人的烈火。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151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51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你们总要谨慎，不可弃绝那向你们说话的。因为，那些弃绝在地上警戒他们的尚且不能逃罪，何况我们违背那从天上警戒我们的呢？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当时他的声音震动了地，但如今他应许说：「再一次我不单要震动地，还要震动天。」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310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0" y="0"/>
            <a:ext cx="12191999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《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希伯来书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》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大纲。</a:t>
            </a: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一、认识基督的超越。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1-7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二、接受基督的美好。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8-10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三、持定基督的道路。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11-13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zh-CN" altLang="en-US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536873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1" y="0"/>
            <a:ext cx="1219199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一、认识基督的超越。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1-7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、基督超越天使。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1-2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、基督超越摩西。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3-4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、基督超越祭司。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5-7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二、接受基督的美好。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8-10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、基督是更美之约的中保。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8-9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、基督是更美的祭物。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三、持定基督的道路。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11-13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、效法古人信心的榜样。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、忍受基督管教的功课。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、实践肢体相爱的生命。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1554070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正文</a:t>
            </a:r>
            <a:endParaRPr lang="en-US" altLang="zh-CN" sz="40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427577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上帝既在古时藉着众先知多次多方地晓谕列祖，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就在这末世藉着他儿子晓谕我们；又早已立他为承受万有的，也曾藉着他创造诸世界。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他是上帝荣耀所发的光辉，是上帝本体的真像，常用他权能的命令托住万有。他洗净了人的罪，就坐在高天至大者的右边。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特殊启示：圣经和基督。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普遍启示：宇宙和人心。</a:t>
            </a: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上帝的事情，人所能知道的，原显明在人心里，因为上帝已经给他们显明。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自从造天地以来，上帝的永能和神性是明明可知的，虽是眼不能见，但藉着所造之物就可以晓得，叫人无可推诿。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95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6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上帝既在古时藉着众先知多次多方地晓谕列祖，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就在这末世藉着他儿子晓谕我们；又早已立他为承受万有的，也曾藉着他创造诸世界。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他是上帝荣耀所发的光辉，是上帝本体的真像，常用他权能的命令托住万有。他洗净了人的罪，就坐在高天至大者的右边。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祂是创造者。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祂是承受者。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祂是拯救者。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祂就是上帝。</a:t>
            </a:r>
          </a:p>
        </p:txBody>
      </p:sp>
    </p:spTree>
    <p:extLst>
      <p:ext uri="{BB962C8B-B14F-4D97-AF65-F5344CB8AC3E}">
        <p14:creationId xmlns:p14="http://schemas.microsoft.com/office/powerpoint/2010/main" val="261928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45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约翰福音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太初有道，道与上帝同在，道就是上帝。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这道太初与上帝同在。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万物是藉着他造的；凡被造的，没有一样不是藉着他造的。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生命在他里头，这生命就是人的光。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律法本是藉着摩西传的；恩典和真理都是由耶稣基督来的。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从来没有人看见上帝，只有在父怀里的独生子将他表明出来。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125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：上帝的普遍启示和特殊启示有何不同之处？上帝的道成肉身为我们带来了什么？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299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1:4-1:14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，基督与天使的三方面不同：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1004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他所承受的名，既比天使的名更尊贵，就远超过天使。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所有的天使，上帝从来对哪一个说：你是我的儿子，我今日生你？又指着哪一个说：我要作他的父，他要作我的子？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）首生的与被造的不同。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65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334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再者，上帝使长子到世上来的时候，就说：上帝的使者都要拜他。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论到使者，又说：上帝以风为使者，以火焰为仆役；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论到子却说：上帝啊，你的宝座是永永远远的；你的国权是正直的。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你喜爱公义，恨恶罪恶；所以上帝，就是你的上帝，用喜乐油膏你，胜过膏你的同伴；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）受敬拜与不受敬拜的不同。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29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启示录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天使又对我说：「这些话是真实可信的。主就是众先知被感之灵的上帝，差遣他的使者，将那必要快成的事指示他仆人。」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「看哪，我必快来！凡遵守这书上预言的有福了！」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这些事是我－约翰所听见、所看见的；我既听见、看见了，就在指示我的天使脚前俯伏要拜他。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他对我说：「千万不可！我与你和你的弟兄众先知，并那些守这书上言语的人，同是作仆人的。你要敬拜上帝。」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221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71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又说：主啊，你起初立了地的根基；天也是你手所造的。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天地都要灭没，你却要长存。天地都要像衣服渐渐旧了；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你要将天地卷起来，像一件外衣，天地就都改变了。惟有你永不改变；你的年数没有穷尽。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所有的天使，上帝从来对哪一个说：你坐在我的右边，等我使你仇敌作你的脚凳？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天使岂不都是服役的灵、奉差遣为那将要承受救恩的人效力吗？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）审判的主与服役的灵的不同。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91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》1-2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400"/>
              </a:spcBef>
              <a:spcAft>
                <a:spcPts val="24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</a:p>
          <a:p>
            <a:pPr marL="0" indent="0">
              <a:spcBef>
                <a:spcPts val="2400"/>
              </a:spcBef>
              <a:spcAft>
                <a:spcPts val="2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：对我们今天生活平静、安逸的基督徒，有何作用？</a:t>
            </a:r>
          </a:p>
          <a:p>
            <a:pPr marL="0" indent="0">
              <a:spcBef>
                <a:spcPts val="2400"/>
              </a:spcBef>
              <a:spcAft>
                <a:spcPts val="2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：上帝的普遍启示和特殊启示有何不同之处？上帝的道成肉身为我们带来了什么？</a:t>
            </a:r>
          </a:p>
          <a:p>
            <a:pPr marL="0" indent="0">
              <a:spcBef>
                <a:spcPts val="2400"/>
              </a:spcBef>
              <a:spcAft>
                <a:spcPts val="2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：基督和天使有何不同之处？敬拜天使意味着什么？</a:t>
            </a:r>
          </a:p>
        </p:txBody>
      </p:sp>
    </p:spTree>
    <p:extLst>
      <p:ext uri="{BB962C8B-B14F-4D97-AF65-F5344CB8AC3E}">
        <p14:creationId xmlns:p14="http://schemas.microsoft.com/office/powerpoint/2010/main" val="146387630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10767</TotalTime>
  <Words>1833</Words>
  <Application>Microsoft Office PowerPoint</Application>
  <PresentationFormat>Widescreen</PresentationFormat>
  <Paragraphs>122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MingLiU</vt:lpstr>
      <vt:lpstr>SimSun</vt:lpstr>
      <vt:lpstr>Arial</vt:lpstr>
      <vt:lpstr>Calibri</vt:lpstr>
      <vt:lpstr>Calibri Light</vt:lpstr>
      <vt:lpstr>Calisto MT</vt:lpstr>
      <vt:lpstr>Wingdings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13</cp:revision>
  <dcterms:created xsi:type="dcterms:W3CDTF">2020-11-05T21:27:14Z</dcterms:created>
  <dcterms:modified xsi:type="dcterms:W3CDTF">2022-05-06T23:08:28Z</dcterms:modified>
</cp:coreProperties>
</file>